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C91BA9-3148-4104-92A1-4735534F9B52}" type="datetimeFigureOut">
              <a:rPr lang="en-IN" smtClean="0"/>
              <a:t>02-07-2018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DC78E6-89B2-4B06-8722-5BBA84F8289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91BA9-3148-4104-92A1-4735534F9B52}" type="datetimeFigureOut">
              <a:rPr lang="en-IN" smtClean="0"/>
              <a:t>02-07-2018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DC78E6-89B2-4B06-8722-5BBA84F8289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91BA9-3148-4104-92A1-4735534F9B52}" type="datetimeFigureOut">
              <a:rPr lang="en-IN" smtClean="0"/>
              <a:t>02-07-2018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DC78E6-89B2-4B06-8722-5BBA84F8289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91BA9-3148-4104-92A1-4735534F9B52}" type="datetimeFigureOut">
              <a:rPr lang="en-IN" smtClean="0"/>
              <a:t>02-07-2018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DC78E6-89B2-4B06-8722-5BBA84F8289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C91BA9-3148-4104-92A1-4735534F9B52}" type="datetimeFigureOut">
              <a:rPr lang="en-IN" smtClean="0"/>
              <a:t>02-07-2018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DC78E6-89B2-4B06-8722-5BBA84F8289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C91BA9-3148-4104-92A1-4735534F9B52}" type="datetimeFigureOut">
              <a:rPr lang="en-IN" smtClean="0"/>
              <a:t>02-07-2018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DC78E6-89B2-4B06-8722-5BBA84F8289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C91BA9-3148-4104-92A1-4735534F9B52}" type="datetimeFigureOut">
              <a:rPr lang="en-IN" smtClean="0"/>
              <a:t>02-07-2018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6DC78E6-89B2-4B06-8722-5BBA84F8289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C91BA9-3148-4104-92A1-4735534F9B52}" type="datetimeFigureOut">
              <a:rPr lang="en-IN" smtClean="0"/>
              <a:t>02-07-2018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6DC78E6-89B2-4B06-8722-5BBA84F8289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91BA9-3148-4104-92A1-4735534F9B52}" type="datetimeFigureOut">
              <a:rPr lang="en-IN" smtClean="0"/>
              <a:t>02-07-2018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6DC78E6-89B2-4B06-8722-5BBA84F8289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C91BA9-3148-4104-92A1-4735534F9B52}" type="datetimeFigureOut">
              <a:rPr lang="en-IN" smtClean="0"/>
              <a:t>02-07-2018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DC78E6-89B2-4B06-8722-5BBA84F82897}" type="slidenum">
              <a:rPr lang="en-IN" smtClean="0"/>
              <a:t>‹#›</a:t>
            </a:fld>
            <a:endParaRPr lang="en-IN"/>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5C91BA9-3148-4104-92A1-4735534F9B52}" type="datetimeFigureOut">
              <a:rPr lang="en-IN" smtClean="0"/>
              <a:t>02-07-2018</a:t>
            </a:fld>
            <a:endParaRPr lang="en-IN"/>
          </a:p>
        </p:txBody>
      </p:sp>
      <p:sp>
        <p:nvSpPr>
          <p:cNvPr id="9" name="Slide Number Placeholder 8"/>
          <p:cNvSpPr>
            <a:spLocks noGrp="1"/>
          </p:cNvSpPr>
          <p:nvPr>
            <p:ph type="sldNum" sz="quarter" idx="11"/>
          </p:nvPr>
        </p:nvSpPr>
        <p:spPr/>
        <p:txBody>
          <a:bodyPr/>
          <a:lstStyle/>
          <a:p>
            <a:fld id="{A6DC78E6-89B2-4B06-8722-5BBA84F82897}"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6DC78E6-89B2-4B06-8722-5BBA84F82897}" type="slidenum">
              <a:rPr lang="en-IN" smtClean="0"/>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5C91BA9-3148-4104-92A1-4735534F9B52}" type="datetimeFigureOut">
              <a:rPr lang="en-IN" smtClean="0"/>
              <a:t>02-07-2018</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reenstechnologys.com/" TargetMode="External"/><Relationship Id="rId2" Type="http://schemas.openxmlformats.org/officeDocument/2006/relationships/hyperlink" Target="http://www.greenstechnologys.com/Robotic-Process-Automation-training-in-chennai.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996952"/>
            <a:ext cx="7772400" cy="1470025"/>
          </a:xfrm>
        </p:spPr>
        <p:txBody>
          <a:bodyPr/>
          <a:lstStyle/>
          <a:p>
            <a:r>
              <a:rPr lang="en-IN" dirty="0" smtClean="0"/>
              <a:t>Robotic Process    </a:t>
            </a:r>
            <a:br>
              <a:rPr lang="en-IN" dirty="0" smtClean="0"/>
            </a:br>
            <a:r>
              <a:rPr lang="en-IN" dirty="0" smtClean="0"/>
              <a:t>     Automation </a:t>
            </a:r>
            <a:br>
              <a:rPr lang="en-IN" dirty="0" smtClean="0"/>
            </a:br>
            <a:r>
              <a:rPr lang="en-IN" dirty="0" smtClean="0"/>
              <a:t>          (RPA)</a:t>
            </a:r>
            <a:endParaRPr lang="en-IN" dirty="0"/>
          </a:p>
        </p:txBody>
      </p:sp>
    </p:spTree>
    <p:extLst>
      <p:ext uri="{BB962C8B-B14F-4D97-AF65-F5344CB8AC3E}">
        <p14:creationId xmlns:p14="http://schemas.microsoft.com/office/powerpoint/2010/main" val="554073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RPA Training in Greens </a:t>
            </a:r>
            <a:r>
              <a:rPr lang="en-IN" sz="3600" b="1" dirty="0" err="1" smtClean="0"/>
              <a:t>Technologys</a:t>
            </a:r>
            <a:endParaRPr lang="en-IN" sz="3600" b="1" dirty="0"/>
          </a:p>
        </p:txBody>
      </p:sp>
      <p:sp>
        <p:nvSpPr>
          <p:cNvPr id="3" name="Content Placeholder 2"/>
          <p:cNvSpPr>
            <a:spLocks noGrp="1"/>
          </p:cNvSpPr>
          <p:nvPr>
            <p:ph idx="1"/>
          </p:nvPr>
        </p:nvSpPr>
        <p:spPr>
          <a:xfrm>
            <a:off x="467544" y="2057400"/>
            <a:ext cx="7620000" cy="4800600"/>
          </a:xfrm>
        </p:spPr>
        <p:txBody>
          <a:bodyPr>
            <a:normAutofit/>
          </a:bodyPr>
          <a:lstStyle/>
          <a:p>
            <a:pPr marL="0" indent="0">
              <a:buNone/>
            </a:pPr>
            <a:r>
              <a:rPr lang="en-IN" sz="2400" dirty="0" smtClean="0"/>
              <a:t>If you want to learn more about </a:t>
            </a:r>
            <a:r>
              <a:rPr lang="en-IN" sz="2400" u="sng" dirty="0" smtClean="0">
                <a:hlinkClick r:id="rId2"/>
              </a:rPr>
              <a:t>RPA Training in Chennai</a:t>
            </a:r>
            <a:endParaRPr lang="en-IN" sz="2400" dirty="0" smtClean="0"/>
          </a:p>
          <a:p>
            <a:pPr marL="0" indent="0">
              <a:buNone/>
            </a:pPr>
            <a:r>
              <a:rPr lang="en-IN" sz="2400" dirty="0" smtClean="0"/>
              <a:t>I can suggest Greens </a:t>
            </a:r>
            <a:r>
              <a:rPr lang="en-IN" sz="2400" dirty="0" err="1" smtClean="0"/>
              <a:t>Technologys</a:t>
            </a:r>
            <a:r>
              <a:rPr lang="en-IN" sz="2400" dirty="0" smtClean="0"/>
              <a:t> is the </a:t>
            </a:r>
            <a:r>
              <a:rPr lang="en-IN" sz="2400" u="sng" dirty="0" smtClean="0">
                <a:hlinkClick r:id="rId3"/>
              </a:rPr>
              <a:t>Best Software Training Centre in Chennai</a:t>
            </a:r>
            <a:r>
              <a:rPr lang="en-IN" sz="2400" dirty="0" smtClean="0"/>
              <a:t> and placement company. </a:t>
            </a:r>
          </a:p>
          <a:p>
            <a:pPr marL="0" indent="0">
              <a:buNone/>
            </a:pPr>
            <a:endParaRPr lang="en-IN" sz="2400" dirty="0" smtClean="0"/>
          </a:p>
          <a:p>
            <a:pPr marL="0" indent="0">
              <a:buNone/>
            </a:pPr>
            <a:r>
              <a:rPr lang="en-IN" sz="2400" dirty="0" smtClean="0"/>
              <a:t>Greens </a:t>
            </a:r>
            <a:r>
              <a:rPr lang="en-IN" sz="2400" dirty="0" err="1" smtClean="0"/>
              <a:t>Technologys</a:t>
            </a:r>
            <a:r>
              <a:rPr lang="en-IN" sz="2400" dirty="0" smtClean="0"/>
              <a:t> provide excellent knowledge about RPA and they provide materials, online classes, regular classes and fast track classes also in </a:t>
            </a:r>
            <a:r>
              <a:rPr lang="en-IN" sz="2400" u="sng" dirty="0" smtClean="0">
                <a:hlinkClick r:id="rId3"/>
              </a:rPr>
              <a:t>Greens </a:t>
            </a:r>
            <a:r>
              <a:rPr lang="en-IN" sz="2400" u="sng" dirty="0" err="1" smtClean="0">
                <a:hlinkClick r:id="rId3"/>
              </a:rPr>
              <a:t>Technologys</a:t>
            </a:r>
            <a:r>
              <a:rPr lang="en-IN" sz="2400" dirty="0" smtClean="0"/>
              <a:t>.</a:t>
            </a:r>
          </a:p>
          <a:p>
            <a:endParaRPr lang="en-IN" sz="2400" dirty="0"/>
          </a:p>
        </p:txBody>
      </p:sp>
    </p:spTree>
    <p:extLst>
      <p:ext uri="{BB962C8B-B14F-4D97-AF65-F5344CB8AC3E}">
        <p14:creationId xmlns:p14="http://schemas.microsoft.com/office/powerpoint/2010/main" val="86549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476672"/>
            <a:ext cx="7620000" cy="1143000"/>
          </a:xfrm>
        </p:spPr>
        <p:txBody>
          <a:bodyPr>
            <a:normAutofit/>
          </a:bodyPr>
          <a:lstStyle/>
          <a:p>
            <a:r>
              <a:rPr lang="en-IN" b="1" dirty="0" smtClean="0"/>
              <a:t>Introduction</a:t>
            </a:r>
            <a:endParaRPr lang="en-IN" dirty="0"/>
          </a:p>
        </p:txBody>
      </p:sp>
      <p:sp>
        <p:nvSpPr>
          <p:cNvPr id="3" name="Content Placeholder 2"/>
          <p:cNvSpPr>
            <a:spLocks noGrp="1"/>
          </p:cNvSpPr>
          <p:nvPr>
            <p:ph idx="1"/>
          </p:nvPr>
        </p:nvSpPr>
        <p:spPr/>
        <p:txBody>
          <a:bodyPr>
            <a:normAutofit/>
          </a:bodyPr>
          <a:lstStyle/>
          <a:p>
            <a:r>
              <a:rPr lang="en-IN" sz="2800" dirty="0"/>
              <a:t>Robotic Process Automation is an overall wonder. This leader in Digital Transformation innovation that is changing the business scene. The quick increasing speed of RPA appropriation is sensible. It has the alluring guarantee of decreasing costs, enhancing quality and expanding speed in a similar way that assembling has computerized sequential construction systems. </a:t>
            </a:r>
          </a:p>
          <a:p>
            <a:endParaRPr lang="en-IN" sz="2800" dirty="0"/>
          </a:p>
        </p:txBody>
      </p:sp>
    </p:spTree>
    <p:extLst>
      <p:ext uri="{BB962C8B-B14F-4D97-AF65-F5344CB8AC3E}">
        <p14:creationId xmlns:p14="http://schemas.microsoft.com/office/powerpoint/2010/main" val="3583710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836712"/>
            <a:ext cx="8229600" cy="5361459"/>
          </a:xfrm>
        </p:spPr>
        <p:txBody>
          <a:bodyPr>
            <a:normAutofit/>
          </a:bodyPr>
          <a:lstStyle/>
          <a:p>
            <a:endParaRPr lang="en-IN" sz="2000" dirty="0" smtClean="0"/>
          </a:p>
          <a:p>
            <a:r>
              <a:rPr lang="en-IN" sz="2000" dirty="0" smtClean="0"/>
              <a:t>RPA </a:t>
            </a:r>
            <a:r>
              <a:rPr lang="en-IN" sz="2000" dirty="0"/>
              <a:t>utilizes robots to robotize monotonous, manual undertakings that a human client used to go to. These robots are not mechanical collecting machines. They are programming work process instruments equipped with business rules, robotizing assignments and steering the yield to the subsequent stage all the while. The outcome is handling without human intercession. This is the means by which RPA arranges for workers from unremarkable undertakings, enabling them to centre around more essential exercises that require passionate insight, thinking, and judgment</a:t>
            </a:r>
            <a:r>
              <a:rPr lang="en-IN" sz="2000" dirty="0" smtClean="0"/>
              <a:t>.</a:t>
            </a:r>
          </a:p>
          <a:p>
            <a:pPr marL="0" indent="0">
              <a:buNone/>
            </a:pPr>
            <a:r>
              <a:rPr lang="en-IN" sz="2000" dirty="0" smtClean="0"/>
              <a:t> </a:t>
            </a:r>
            <a:endParaRPr lang="en-IN" sz="2000" dirty="0"/>
          </a:p>
          <a:p>
            <a:pPr marL="0" indent="0">
              <a:buNone/>
            </a:pPr>
            <a:endParaRPr lang="en-IN" sz="2000" dirty="0"/>
          </a:p>
          <a:p>
            <a:r>
              <a:rPr lang="en-IN" sz="2000" dirty="0"/>
              <a:t>RPA empowers fast usage, conveying noteworthy and supportable incentive in short time periods as it can be fused into an association's heritage frameworks and manual procedures. </a:t>
            </a:r>
          </a:p>
          <a:p>
            <a:endParaRPr lang="en-IN" sz="2000" dirty="0"/>
          </a:p>
        </p:txBody>
      </p:sp>
    </p:spTree>
    <p:extLst>
      <p:ext uri="{BB962C8B-B14F-4D97-AF65-F5344CB8AC3E}">
        <p14:creationId xmlns:p14="http://schemas.microsoft.com/office/powerpoint/2010/main" val="4192827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lstStyle/>
          <a:p>
            <a:pPr marL="0" indent="0"/>
            <a:r>
              <a:rPr lang="en-IN" b="1" dirty="0" smtClean="0"/>
              <a:t>Some key certainties </a:t>
            </a:r>
            <a:endParaRPr lang="en-IN" dirty="0"/>
          </a:p>
        </p:txBody>
      </p:sp>
      <p:sp>
        <p:nvSpPr>
          <p:cNvPr id="3" name="Content Placeholder 2"/>
          <p:cNvSpPr>
            <a:spLocks noGrp="1"/>
          </p:cNvSpPr>
          <p:nvPr>
            <p:ph idx="1"/>
          </p:nvPr>
        </p:nvSpPr>
        <p:spPr>
          <a:xfrm>
            <a:off x="395536" y="1700808"/>
            <a:ext cx="8229600" cy="4857403"/>
          </a:xfrm>
        </p:spPr>
        <p:txBody>
          <a:bodyPr>
            <a:normAutofit/>
          </a:bodyPr>
          <a:lstStyle/>
          <a:p>
            <a:r>
              <a:rPr lang="en-IN" dirty="0" smtClean="0"/>
              <a:t>RPA </a:t>
            </a:r>
            <a:r>
              <a:rPr lang="en-IN" dirty="0"/>
              <a:t>arranges for to 40% of representatives time to deal with different assignments </a:t>
            </a:r>
            <a:endParaRPr lang="en-IN" dirty="0" smtClean="0"/>
          </a:p>
          <a:p>
            <a:endParaRPr lang="en-IN" dirty="0"/>
          </a:p>
          <a:p>
            <a:r>
              <a:rPr lang="en-IN" dirty="0" smtClean="0"/>
              <a:t>RPA </a:t>
            </a:r>
            <a:r>
              <a:rPr lang="en-IN" dirty="0"/>
              <a:t>is set to develop by 60% by </a:t>
            </a:r>
            <a:r>
              <a:rPr lang="en-IN" dirty="0" smtClean="0"/>
              <a:t>2020</a:t>
            </a:r>
          </a:p>
          <a:p>
            <a:pPr marL="0" indent="0">
              <a:buNone/>
            </a:pPr>
            <a:endParaRPr lang="en-IN" dirty="0"/>
          </a:p>
          <a:p>
            <a:r>
              <a:rPr lang="en-IN" dirty="0" smtClean="0"/>
              <a:t>Up </a:t>
            </a:r>
            <a:r>
              <a:rPr lang="en-IN" dirty="0"/>
              <a:t>to 55% of administrators intend to utilize RPA in the </a:t>
            </a:r>
            <a:r>
              <a:rPr lang="en-IN" dirty="0" smtClean="0"/>
              <a:t>future1</a:t>
            </a:r>
          </a:p>
          <a:p>
            <a:pPr marL="0" indent="0">
              <a:buNone/>
            </a:pPr>
            <a:r>
              <a:rPr lang="en-IN" dirty="0" smtClean="0"/>
              <a:t> </a:t>
            </a:r>
            <a:endParaRPr lang="en-IN" dirty="0"/>
          </a:p>
          <a:p>
            <a:r>
              <a:rPr lang="en-IN" dirty="0" smtClean="0"/>
              <a:t>Deloitte </a:t>
            </a:r>
            <a:r>
              <a:rPr lang="en-IN" dirty="0"/>
              <a:t>positioned computerization as the second most vital need for shared administrations</a:t>
            </a:r>
          </a:p>
        </p:txBody>
      </p:sp>
    </p:spTree>
    <p:extLst>
      <p:ext uri="{BB962C8B-B14F-4D97-AF65-F5344CB8AC3E}">
        <p14:creationId xmlns:p14="http://schemas.microsoft.com/office/powerpoint/2010/main" val="3094067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IN" b="1" dirty="0" smtClean="0"/>
              <a:t>RPA Benefits and Advantages </a:t>
            </a:r>
            <a:r>
              <a:rPr lang="en-IN" dirty="0" smtClean="0"/>
              <a:t/>
            </a:r>
            <a:br>
              <a:rPr lang="en-IN" dirty="0" smtClean="0"/>
            </a:br>
            <a:endParaRPr lang="en-IN" dirty="0"/>
          </a:p>
        </p:txBody>
      </p:sp>
      <p:sp>
        <p:nvSpPr>
          <p:cNvPr id="3" name="Content Placeholder 2"/>
          <p:cNvSpPr>
            <a:spLocks noGrp="1"/>
          </p:cNvSpPr>
          <p:nvPr>
            <p:ph idx="1"/>
          </p:nvPr>
        </p:nvSpPr>
        <p:spPr>
          <a:xfrm>
            <a:off x="1691680" y="1628800"/>
            <a:ext cx="8229600" cy="4525963"/>
          </a:xfrm>
        </p:spPr>
        <p:txBody>
          <a:bodyPr>
            <a:normAutofit fontScale="92500" lnSpcReduction="10000"/>
          </a:bodyPr>
          <a:lstStyle/>
          <a:p>
            <a:pPr marL="0" indent="0">
              <a:buNone/>
            </a:pPr>
            <a:r>
              <a:rPr lang="en-IN" dirty="0" smtClean="0"/>
              <a:t>•  Reduced </a:t>
            </a:r>
            <a:r>
              <a:rPr lang="en-IN" dirty="0"/>
              <a:t>conveyance chance </a:t>
            </a:r>
            <a:endParaRPr lang="en-IN" dirty="0" smtClean="0"/>
          </a:p>
          <a:p>
            <a:pPr marL="0" indent="0">
              <a:buNone/>
            </a:pPr>
            <a:endParaRPr lang="en-IN" dirty="0"/>
          </a:p>
          <a:p>
            <a:pPr marL="0" indent="0">
              <a:buNone/>
            </a:pPr>
            <a:r>
              <a:rPr lang="en-IN" dirty="0" smtClean="0"/>
              <a:t>•  Efficiency </a:t>
            </a:r>
            <a:r>
              <a:rPr lang="en-IN" dirty="0"/>
              <a:t>or cost base decrease </a:t>
            </a:r>
            <a:endParaRPr lang="en-IN" dirty="0" smtClean="0"/>
          </a:p>
          <a:p>
            <a:pPr marL="0" indent="0">
              <a:buNone/>
            </a:pPr>
            <a:endParaRPr lang="en-IN" dirty="0"/>
          </a:p>
          <a:p>
            <a:pPr marL="0" indent="0">
              <a:buNone/>
            </a:pPr>
            <a:r>
              <a:rPr lang="en-IN" dirty="0" smtClean="0"/>
              <a:t>•  Quality</a:t>
            </a:r>
            <a:r>
              <a:rPr lang="en-IN" dirty="0"/>
              <a:t>, precision and hazard moderation </a:t>
            </a:r>
            <a:endParaRPr lang="en-IN" dirty="0" smtClean="0"/>
          </a:p>
          <a:p>
            <a:pPr marL="0" indent="0">
              <a:buNone/>
            </a:pPr>
            <a:endParaRPr lang="en-IN" dirty="0"/>
          </a:p>
          <a:p>
            <a:pPr marL="0" indent="0">
              <a:buNone/>
            </a:pPr>
            <a:r>
              <a:rPr lang="en-IN" dirty="0" smtClean="0"/>
              <a:t>•  Auditing </a:t>
            </a:r>
            <a:r>
              <a:rPr lang="en-IN" dirty="0"/>
              <a:t>and security </a:t>
            </a:r>
            <a:endParaRPr lang="en-IN" dirty="0" smtClean="0"/>
          </a:p>
          <a:p>
            <a:pPr marL="0" indent="0">
              <a:buNone/>
            </a:pPr>
            <a:endParaRPr lang="en-IN" dirty="0"/>
          </a:p>
          <a:p>
            <a:pPr marL="0" indent="0">
              <a:buNone/>
            </a:pPr>
            <a:r>
              <a:rPr lang="en-IN" dirty="0" smtClean="0"/>
              <a:t>•  Flexibility </a:t>
            </a:r>
            <a:r>
              <a:rPr lang="en-IN" dirty="0"/>
              <a:t>and multitasking </a:t>
            </a:r>
            <a:endParaRPr lang="en-IN" dirty="0" smtClean="0"/>
          </a:p>
          <a:p>
            <a:pPr marL="0" indent="0">
              <a:buNone/>
            </a:pPr>
            <a:endParaRPr lang="en-IN" dirty="0"/>
          </a:p>
          <a:p>
            <a:pPr marL="0" indent="0">
              <a:buNone/>
            </a:pPr>
            <a:r>
              <a:rPr lang="en-IN" dirty="0" smtClean="0"/>
              <a:t>•  Application </a:t>
            </a:r>
            <a:r>
              <a:rPr lang="en-IN" dirty="0"/>
              <a:t>incorporation by means of UI </a:t>
            </a:r>
            <a:endParaRPr lang="en-IN" dirty="0" smtClean="0"/>
          </a:p>
          <a:p>
            <a:pPr marL="0" indent="0">
              <a:buNone/>
            </a:pPr>
            <a:endParaRPr lang="en-IN" dirty="0"/>
          </a:p>
          <a:p>
            <a:pPr marL="0" indent="0">
              <a:buNone/>
            </a:pPr>
            <a:r>
              <a:rPr lang="en-IN" dirty="0" smtClean="0"/>
              <a:t>•  Average </a:t>
            </a:r>
            <a:r>
              <a:rPr lang="en-IN" dirty="0"/>
              <a:t>run time abatement of 76% </a:t>
            </a:r>
          </a:p>
        </p:txBody>
      </p:sp>
    </p:spTree>
    <p:extLst>
      <p:ext uri="{BB962C8B-B14F-4D97-AF65-F5344CB8AC3E}">
        <p14:creationId xmlns:p14="http://schemas.microsoft.com/office/powerpoint/2010/main" val="326333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en-IN" b="1" dirty="0" smtClean="0"/>
              <a:t>Half of RPA openings are as of now being missed </a:t>
            </a:r>
            <a:r>
              <a:rPr lang="en-IN" dirty="0" smtClean="0"/>
              <a:t/>
            </a:r>
            <a:br>
              <a:rPr lang="en-IN" dirty="0" smtClean="0"/>
            </a:br>
            <a:endParaRPr lang="en-IN" dirty="0"/>
          </a:p>
        </p:txBody>
      </p:sp>
      <p:sp>
        <p:nvSpPr>
          <p:cNvPr id="3" name="Content Placeholder 2"/>
          <p:cNvSpPr>
            <a:spLocks noGrp="1"/>
          </p:cNvSpPr>
          <p:nvPr>
            <p:ph idx="1"/>
          </p:nvPr>
        </p:nvSpPr>
        <p:spPr>
          <a:xfrm>
            <a:off x="179512" y="1844824"/>
            <a:ext cx="8229600" cy="4525963"/>
          </a:xfrm>
        </p:spPr>
        <p:txBody>
          <a:bodyPr>
            <a:normAutofit fontScale="85000" lnSpcReduction="20000"/>
          </a:bodyPr>
          <a:lstStyle/>
          <a:p>
            <a:pPr marL="0" indent="0">
              <a:buNone/>
            </a:pPr>
            <a:r>
              <a:rPr lang="en-IN" b="1" dirty="0" smtClean="0"/>
              <a:t> </a:t>
            </a:r>
            <a:endParaRPr lang="en-IN" dirty="0"/>
          </a:p>
          <a:p>
            <a:r>
              <a:rPr lang="en-IN" dirty="0"/>
              <a:t>Fruitful RPA activity requires the blend of business esteem, speed, and reusability. Numerous associations battle to accomplish the essential all-encompassing methodology that includes innovation, process, and individuals. </a:t>
            </a:r>
            <a:endParaRPr lang="en-IN" dirty="0" smtClean="0"/>
          </a:p>
          <a:p>
            <a:endParaRPr lang="en-IN" dirty="0"/>
          </a:p>
          <a:p>
            <a:r>
              <a:rPr lang="en-IN" dirty="0"/>
              <a:t>Associations find changing procedures and utilizing creative innovation troublesome, especially when those abilities used to be outsourced. </a:t>
            </a:r>
            <a:endParaRPr lang="en-IN" dirty="0" smtClean="0"/>
          </a:p>
          <a:p>
            <a:endParaRPr lang="en-IN" dirty="0"/>
          </a:p>
          <a:p>
            <a:r>
              <a:rPr lang="en-IN" dirty="0"/>
              <a:t>In the RPA and AI Benchmarking report from PEX Network 2017, the study respondents referred to the institutionalization of the process before RPA usage as the principle snag in executing an RPA arrangement at 26%, trailed by the absence of accessible spending plan at 13%. </a:t>
            </a:r>
            <a:endParaRPr lang="en-IN" dirty="0" smtClean="0"/>
          </a:p>
          <a:p>
            <a:pPr marL="0" indent="0">
              <a:buNone/>
            </a:pPr>
            <a:endParaRPr lang="en-IN" dirty="0"/>
          </a:p>
          <a:p>
            <a:r>
              <a:rPr lang="en-IN" dirty="0"/>
              <a:t>RPA empowers fast usage, conveying huge and feasible incentive in short time spans as it can be joined into an association's heritage frameworks and manual procedures. </a:t>
            </a:r>
          </a:p>
          <a:p>
            <a:endParaRPr lang="en-IN" dirty="0"/>
          </a:p>
        </p:txBody>
      </p:sp>
    </p:spTree>
    <p:extLst>
      <p:ext uri="{BB962C8B-B14F-4D97-AF65-F5344CB8AC3E}">
        <p14:creationId xmlns:p14="http://schemas.microsoft.com/office/powerpoint/2010/main" val="1139505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24744"/>
            <a:ext cx="8229600" cy="1143000"/>
          </a:xfrm>
        </p:spPr>
        <p:txBody>
          <a:bodyPr>
            <a:normAutofit fontScale="90000"/>
          </a:bodyPr>
          <a:lstStyle/>
          <a:p>
            <a:r>
              <a:rPr lang="en-IN" b="1" dirty="0" smtClean="0"/>
              <a:t>Recognizing RPA Candidates </a:t>
            </a:r>
            <a:r>
              <a:rPr lang="en-IN" dirty="0" smtClean="0"/>
              <a:t/>
            </a:r>
            <a:br>
              <a:rPr lang="en-IN" dirty="0" smtClean="0"/>
            </a:br>
            <a:endParaRPr lang="en-IN" dirty="0"/>
          </a:p>
        </p:txBody>
      </p:sp>
      <p:sp>
        <p:nvSpPr>
          <p:cNvPr id="3" name="Content Placeholder 2"/>
          <p:cNvSpPr>
            <a:spLocks noGrp="1"/>
          </p:cNvSpPr>
          <p:nvPr>
            <p:ph idx="1"/>
          </p:nvPr>
        </p:nvSpPr>
        <p:spPr>
          <a:xfrm>
            <a:off x="179512" y="2332037"/>
            <a:ext cx="8229600" cy="4525963"/>
          </a:xfrm>
        </p:spPr>
        <p:txBody>
          <a:bodyPr>
            <a:normAutofit/>
          </a:bodyPr>
          <a:lstStyle/>
          <a:p>
            <a:r>
              <a:rPr lang="en-IN" sz="3200" dirty="0" smtClean="0"/>
              <a:t>The </a:t>
            </a:r>
            <a:r>
              <a:rPr lang="en-IN" sz="3200" dirty="0"/>
              <a:t>start of each RPA travel is finding the correct procedures to mechanize. Ones with key esteem, that make new open doors for the business to develop their best and in addition main concern, that take client experience to another level. </a:t>
            </a:r>
          </a:p>
        </p:txBody>
      </p:sp>
    </p:spTree>
    <p:extLst>
      <p:ext uri="{BB962C8B-B14F-4D97-AF65-F5344CB8AC3E}">
        <p14:creationId xmlns:p14="http://schemas.microsoft.com/office/powerpoint/2010/main" val="1417619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143000"/>
          </a:xfrm>
        </p:spPr>
        <p:txBody>
          <a:bodyPr>
            <a:normAutofit fontScale="90000"/>
          </a:bodyPr>
          <a:lstStyle/>
          <a:p>
            <a:r>
              <a:rPr lang="en-IN" b="1" dirty="0" smtClean="0"/>
              <a:t>The average possibility for RPA would have these basic attributes: </a:t>
            </a:r>
            <a:r>
              <a:rPr lang="en-IN" dirty="0" smtClean="0"/>
              <a:t/>
            </a:r>
            <a:br>
              <a:rPr lang="en-IN" dirty="0" smtClean="0"/>
            </a:br>
            <a:endParaRPr lang="en-IN" dirty="0"/>
          </a:p>
        </p:txBody>
      </p:sp>
      <p:sp>
        <p:nvSpPr>
          <p:cNvPr id="3" name="Content Placeholder 2"/>
          <p:cNvSpPr>
            <a:spLocks noGrp="1"/>
          </p:cNvSpPr>
          <p:nvPr>
            <p:ph idx="1"/>
          </p:nvPr>
        </p:nvSpPr>
        <p:spPr>
          <a:xfrm>
            <a:off x="251520" y="1916832"/>
            <a:ext cx="8229600" cy="4497363"/>
          </a:xfrm>
        </p:spPr>
        <p:txBody>
          <a:bodyPr>
            <a:normAutofit/>
          </a:bodyPr>
          <a:lstStyle/>
          <a:p>
            <a:pPr marL="0" indent="0">
              <a:buNone/>
            </a:pPr>
            <a:endParaRPr lang="en-IN" dirty="0" smtClean="0"/>
          </a:p>
          <a:p>
            <a:r>
              <a:rPr lang="en-IN" dirty="0" smtClean="0"/>
              <a:t>The </a:t>
            </a:r>
            <a:r>
              <a:rPr lang="en-IN" dirty="0"/>
              <a:t>activities are reliable, with a similar advance being performed over and again. Commonly, dreary procedures are likewise vulnerable to human mistake. </a:t>
            </a:r>
            <a:endParaRPr lang="en-IN" dirty="0" smtClean="0"/>
          </a:p>
          <a:p>
            <a:pPr marL="0" indent="0">
              <a:buNone/>
            </a:pPr>
            <a:endParaRPr lang="en-IN" dirty="0"/>
          </a:p>
          <a:p>
            <a:r>
              <a:rPr lang="en-IN" dirty="0" smtClean="0"/>
              <a:t>The </a:t>
            </a:r>
            <a:r>
              <a:rPr lang="en-IN" dirty="0"/>
              <a:t>process can be defined as unambiguous  </a:t>
            </a:r>
            <a:r>
              <a:rPr lang="en-IN" dirty="0" smtClean="0"/>
              <a:t>     guidelines </a:t>
            </a:r>
            <a:r>
              <a:rPr lang="en-IN" dirty="0"/>
              <a:t>that apply to the larger part of exchanges. </a:t>
            </a:r>
            <a:endParaRPr lang="en-IN" dirty="0" smtClean="0"/>
          </a:p>
          <a:p>
            <a:pPr marL="0" indent="0">
              <a:buNone/>
            </a:pPr>
            <a:endParaRPr lang="en-IN" dirty="0"/>
          </a:p>
          <a:p>
            <a:r>
              <a:rPr lang="en-IN" dirty="0" smtClean="0"/>
              <a:t>It </a:t>
            </a:r>
            <a:r>
              <a:rPr lang="en-IN" dirty="0"/>
              <a:t>is format-driven, </a:t>
            </a:r>
            <a:r>
              <a:rPr lang="en-IN" dirty="0" smtClean="0"/>
              <a:t>with </a:t>
            </a:r>
            <a:r>
              <a:rPr lang="en-IN" dirty="0"/>
              <a:t>information being gone into particular fields in a redundant way.</a:t>
            </a:r>
          </a:p>
        </p:txBody>
      </p:sp>
    </p:spTree>
    <p:extLst>
      <p:ext uri="{BB962C8B-B14F-4D97-AF65-F5344CB8AC3E}">
        <p14:creationId xmlns:p14="http://schemas.microsoft.com/office/powerpoint/2010/main" val="1548201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268760"/>
            <a:ext cx="8229600" cy="6297563"/>
          </a:xfrm>
        </p:spPr>
        <p:txBody>
          <a:bodyPr>
            <a:normAutofit/>
          </a:bodyPr>
          <a:lstStyle/>
          <a:p>
            <a:r>
              <a:rPr lang="en-IN" dirty="0"/>
              <a:t>It is rules-based, to permit choice streams to adjust progressively. </a:t>
            </a:r>
            <a:endParaRPr lang="en-IN" dirty="0" smtClean="0"/>
          </a:p>
          <a:p>
            <a:endParaRPr lang="en-IN" dirty="0"/>
          </a:p>
          <a:p>
            <a:r>
              <a:rPr lang="en-IN" dirty="0" smtClean="0"/>
              <a:t>The </a:t>
            </a:r>
            <a:r>
              <a:rPr lang="en-IN" dirty="0"/>
              <a:t>process, once began, needs restricted human mediation. Choice overwhelming procedures can likewise be incompletely mechanized. </a:t>
            </a:r>
            <a:endParaRPr lang="en-IN" dirty="0" smtClean="0"/>
          </a:p>
          <a:p>
            <a:endParaRPr lang="en-IN" dirty="0"/>
          </a:p>
          <a:p>
            <a:r>
              <a:rPr lang="en-IN" dirty="0" smtClean="0"/>
              <a:t>The </a:t>
            </a:r>
            <a:r>
              <a:rPr lang="en-IN" dirty="0"/>
              <a:t>process ought to require just restricted special case dealing with</a:t>
            </a:r>
            <a:r>
              <a:rPr lang="en-IN" dirty="0" smtClean="0"/>
              <a:t>.</a:t>
            </a:r>
          </a:p>
          <a:p>
            <a:pPr marL="0" indent="0">
              <a:buNone/>
            </a:pPr>
            <a:endParaRPr lang="en-IN" dirty="0"/>
          </a:p>
          <a:p>
            <a:endParaRPr lang="en-IN" dirty="0"/>
          </a:p>
        </p:txBody>
      </p:sp>
    </p:spTree>
    <p:extLst>
      <p:ext uri="{BB962C8B-B14F-4D97-AF65-F5344CB8AC3E}">
        <p14:creationId xmlns:p14="http://schemas.microsoft.com/office/powerpoint/2010/main" val="36845424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39</TotalTime>
  <Words>601</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Robotic Process          Automation            (RPA)</vt:lpstr>
      <vt:lpstr>Introduction</vt:lpstr>
      <vt:lpstr>PowerPoint Presentation</vt:lpstr>
      <vt:lpstr>Some key certainties </vt:lpstr>
      <vt:lpstr>RPA Benefits and Advantages  </vt:lpstr>
      <vt:lpstr>Half of RPA openings are as of now being missed  </vt:lpstr>
      <vt:lpstr>Recognizing RPA Candidates  </vt:lpstr>
      <vt:lpstr>The average possibility for RPA would have these basic attributes:  </vt:lpstr>
      <vt:lpstr>PowerPoint Presentation</vt:lpstr>
      <vt:lpstr>RPA Training in Greens Technologys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Robotic Process Automation (RPA)</dc:title>
  <dc:creator>GT Sanatorium</dc:creator>
  <cp:lastModifiedBy>GT Sanatorium</cp:lastModifiedBy>
  <cp:revision>18</cp:revision>
  <dcterms:created xsi:type="dcterms:W3CDTF">2018-07-02T08:17:27Z</dcterms:created>
  <dcterms:modified xsi:type="dcterms:W3CDTF">2018-07-02T08:56:34Z</dcterms:modified>
</cp:coreProperties>
</file>